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96" r:id="rId3"/>
    <p:sldId id="378" r:id="rId4"/>
    <p:sldId id="394" r:id="rId5"/>
    <p:sldId id="388" r:id="rId6"/>
    <p:sldId id="395" r:id="rId7"/>
    <p:sldId id="397" r:id="rId8"/>
    <p:sldId id="392" r:id="rId9"/>
    <p:sldId id="349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7" autoAdjust="0"/>
    <p:restoredTop sz="94660"/>
  </p:normalViewPr>
  <p:slideViewPr>
    <p:cSldViewPr>
      <p:cViewPr varScale="1">
        <p:scale>
          <a:sx n="115" d="100"/>
          <a:sy n="115" d="100"/>
        </p:scale>
        <p:origin x="135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14-3-2018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14-3-2018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14-3-2018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539552" y="908720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/>
              <a:t>Tarief berekenen LG41 </a:t>
            </a:r>
            <a:endParaRPr lang="nl-NL" sz="6000" dirty="0"/>
          </a:p>
          <a:p>
            <a:r>
              <a:rPr lang="nl-NL" sz="6000" dirty="0" smtClean="0"/>
              <a:t>IBS 1.3 – les </a:t>
            </a:r>
            <a:r>
              <a:rPr lang="nl-NL" sz="6000" dirty="0"/>
              <a:t>5</a:t>
            </a:r>
            <a:endParaRPr lang="nl-NL" sz="6000" dirty="0" smtClean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IBS 1.3 Wie gaan in de </a:t>
            </a:r>
            <a:r>
              <a:rPr lang="nl-NL" smtClean="0"/>
              <a:t>aula werken?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Ruud Bekkers</a:t>
            </a:r>
          </a:p>
          <a:p>
            <a:r>
              <a:rPr lang="nl-NL" dirty="0" smtClean="0"/>
              <a:t>Nick </a:t>
            </a:r>
            <a:r>
              <a:rPr lang="nl-NL" dirty="0" smtClean="0"/>
              <a:t>Engels</a:t>
            </a:r>
          </a:p>
          <a:p>
            <a:r>
              <a:rPr lang="nl-NL" dirty="0" smtClean="0"/>
              <a:t>Lars </a:t>
            </a:r>
            <a:r>
              <a:rPr lang="nl-NL" dirty="0" smtClean="0"/>
              <a:t>de Groot</a:t>
            </a:r>
          </a:p>
          <a:p>
            <a:r>
              <a:rPr lang="nl-NL" dirty="0" smtClean="0"/>
              <a:t>Youri </a:t>
            </a:r>
            <a:r>
              <a:rPr lang="nl-NL" dirty="0" smtClean="0"/>
              <a:t>Kepers</a:t>
            </a:r>
          </a:p>
          <a:p>
            <a:r>
              <a:rPr lang="nl-NL" dirty="0" smtClean="0"/>
              <a:t>Tygo van der Leest</a:t>
            </a:r>
          </a:p>
          <a:p>
            <a:r>
              <a:rPr lang="nl-NL" dirty="0" smtClean="0"/>
              <a:t>Rick </a:t>
            </a:r>
            <a:r>
              <a:rPr lang="nl-NL" dirty="0" smtClean="0"/>
              <a:t>van den Oord</a:t>
            </a:r>
          </a:p>
          <a:p>
            <a:r>
              <a:rPr lang="nl-NL" dirty="0" smtClean="0"/>
              <a:t>Stijn </a:t>
            </a:r>
            <a:r>
              <a:rPr lang="nl-NL" dirty="0" smtClean="0"/>
              <a:t>Voorhoeve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9419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IBS 1.3 les 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Onderwerpen vorige week</a:t>
            </a:r>
          </a:p>
          <a:p>
            <a:pPr lvl="1"/>
            <a:r>
              <a:rPr lang="nl-NL" dirty="0" smtClean="0"/>
              <a:t>Gewasbescherming</a:t>
            </a:r>
          </a:p>
          <a:p>
            <a:pPr lvl="1"/>
            <a:r>
              <a:rPr lang="nl-NL" dirty="0" smtClean="0"/>
              <a:t>Bemesting</a:t>
            </a:r>
            <a:endParaRPr lang="nl-NL" dirty="0" smtClean="0"/>
          </a:p>
          <a:p>
            <a:r>
              <a:rPr lang="nl-NL" dirty="0" smtClean="0"/>
              <a:t>Vandaag.</a:t>
            </a:r>
          </a:p>
          <a:p>
            <a:pPr lvl="1"/>
            <a:r>
              <a:rPr lang="nl-NL" dirty="0" smtClean="0"/>
              <a:t>Verwerken </a:t>
            </a:r>
            <a:r>
              <a:rPr lang="nl-NL" dirty="0" smtClean="0"/>
              <a:t>antwoorden vorige week in verslag.</a:t>
            </a:r>
          </a:p>
          <a:p>
            <a:pPr lvl="1"/>
            <a:r>
              <a:rPr lang="nl-NL" dirty="0" smtClean="0"/>
              <a:t>Grond</a:t>
            </a:r>
            <a:endParaRPr lang="nl-NL" dirty="0" smtClean="0"/>
          </a:p>
          <a:p>
            <a:pPr lvl="1"/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55857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hebben we nu gedaan.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Verslag</a:t>
            </a:r>
          </a:p>
          <a:p>
            <a:pPr lvl="1"/>
            <a:r>
              <a:rPr lang="nl-NL" dirty="0" smtClean="0"/>
              <a:t>Nette voorkant (automatisch)</a:t>
            </a:r>
          </a:p>
          <a:p>
            <a:pPr lvl="1"/>
            <a:r>
              <a:rPr lang="nl-NL" dirty="0" smtClean="0"/>
              <a:t>Automatische inhoudsopgave</a:t>
            </a:r>
          </a:p>
          <a:p>
            <a:pPr lvl="1"/>
            <a:r>
              <a:rPr lang="nl-NL" dirty="0" smtClean="0"/>
              <a:t>Paginanummers</a:t>
            </a:r>
          </a:p>
          <a:p>
            <a:pPr lvl="1"/>
            <a:r>
              <a:rPr lang="nl-NL" dirty="0" smtClean="0"/>
              <a:t>Nette opbouw hoofdstuk(ken)</a:t>
            </a:r>
          </a:p>
          <a:p>
            <a:r>
              <a:rPr lang="nl-NL" dirty="0" smtClean="0"/>
              <a:t>Inhoud</a:t>
            </a:r>
          </a:p>
          <a:p>
            <a:pPr lvl="1"/>
            <a:r>
              <a:rPr lang="nl-NL" dirty="0" smtClean="0"/>
              <a:t>3. Opbrengsten</a:t>
            </a:r>
          </a:p>
          <a:p>
            <a:pPr lvl="1"/>
            <a:r>
              <a:rPr lang="nl-NL" dirty="0" smtClean="0"/>
              <a:t>4.1 Uitgangsmateriaal</a:t>
            </a:r>
          </a:p>
          <a:p>
            <a:pPr lvl="1"/>
            <a:r>
              <a:rPr lang="nl-NL" dirty="0" smtClean="0"/>
              <a:t>4.2 </a:t>
            </a:r>
            <a:r>
              <a:rPr lang="nl-NL" dirty="0" smtClean="0"/>
              <a:t>Gewasbescherming</a:t>
            </a:r>
          </a:p>
          <a:p>
            <a:pPr lvl="1"/>
            <a:r>
              <a:rPr lang="nl-NL" dirty="0" smtClean="0"/>
              <a:t>4.3 Bemesting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1730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ICT kort: inhoudsopgave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196752"/>
            <a:ext cx="7869560" cy="455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Bemesting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124744"/>
            <a:ext cx="8379035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167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4.6 Grond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Velen van jullie hebben dit weggelaten.</a:t>
            </a:r>
          </a:p>
          <a:p>
            <a:r>
              <a:rPr lang="nl-NL" dirty="0" smtClean="0"/>
              <a:t>Zeg hier iets over!</a:t>
            </a:r>
          </a:p>
          <a:p>
            <a:pPr lvl="1"/>
            <a:r>
              <a:rPr lang="nl-NL" dirty="0" smtClean="0"/>
              <a:t>Ook als het eigen grond is.</a:t>
            </a:r>
          </a:p>
          <a:p>
            <a:pPr lvl="1"/>
            <a:r>
              <a:rPr lang="nl-NL" dirty="0" smtClean="0"/>
              <a:t>Wat voor een soort grond, en de gevolgen?</a:t>
            </a:r>
          </a:p>
          <a:p>
            <a:pPr lvl="1"/>
            <a:r>
              <a:rPr lang="nl-NL" dirty="0" smtClean="0"/>
              <a:t>Wat zijn de pachtprijzen? Waarom belangrijk?</a:t>
            </a:r>
          </a:p>
          <a:p>
            <a:pPr lvl="1"/>
            <a:r>
              <a:rPr lang="nl-NL" dirty="0" smtClean="0"/>
              <a:t>Als je een specifiek perceel hebt, kun je nog preciezer zijn.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05192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Hoever zijn we nu dus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Verslag</a:t>
            </a:r>
          </a:p>
          <a:p>
            <a:pPr lvl="1"/>
            <a:r>
              <a:rPr lang="nl-NL" dirty="0"/>
              <a:t>Nette voorkant (automatisch)</a:t>
            </a:r>
          </a:p>
          <a:p>
            <a:pPr lvl="1"/>
            <a:r>
              <a:rPr lang="nl-NL" dirty="0"/>
              <a:t>Automatische inhoudsopgave</a:t>
            </a:r>
          </a:p>
          <a:p>
            <a:pPr lvl="1"/>
            <a:r>
              <a:rPr lang="nl-NL" dirty="0"/>
              <a:t>Paginanummers</a:t>
            </a:r>
          </a:p>
          <a:p>
            <a:pPr lvl="1"/>
            <a:r>
              <a:rPr lang="nl-NL" dirty="0"/>
              <a:t>Nette opbouw hoofdstuk(ken)</a:t>
            </a:r>
          </a:p>
          <a:p>
            <a:r>
              <a:rPr lang="nl-NL" dirty="0"/>
              <a:t>Inhoud</a:t>
            </a:r>
          </a:p>
          <a:p>
            <a:pPr lvl="1"/>
            <a:r>
              <a:rPr lang="nl-NL" dirty="0"/>
              <a:t>3. Opbrengsten</a:t>
            </a:r>
          </a:p>
          <a:p>
            <a:pPr lvl="1"/>
            <a:r>
              <a:rPr lang="nl-NL" dirty="0"/>
              <a:t>4.1 Uitgangsmateriaal</a:t>
            </a:r>
          </a:p>
          <a:p>
            <a:pPr lvl="1"/>
            <a:r>
              <a:rPr lang="nl-NL" dirty="0"/>
              <a:t>4.2 </a:t>
            </a:r>
            <a:r>
              <a:rPr lang="nl-NL" dirty="0" smtClean="0"/>
              <a:t>Gewasbescherming</a:t>
            </a:r>
          </a:p>
          <a:p>
            <a:pPr lvl="1"/>
            <a:r>
              <a:rPr lang="nl-NL" dirty="0" smtClean="0"/>
              <a:t>4.3 </a:t>
            </a:r>
            <a:r>
              <a:rPr lang="nl-NL" dirty="0" smtClean="0"/>
              <a:t>Bemesting</a:t>
            </a:r>
          </a:p>
          <a:p>
            <a:pPr lvl="1"/>
            <a:r>
              <a:rPr lang="nl-NL" dirty="0" smtClean="0"/>
              <a:t>4.6 Grond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594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6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4269</TotalTime>
  <Words>183</Words>
  <Application>Microsoft Office PowerPoint</Application>
  <PresentationFormat>Diavoorstelling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Kantoorthema</vt:lpstr>
      <vt:lpstr>PowerPoint-presentatie</vt:lpstr>
      <vt:lpstr>IBS 1.3 Wie gaan in de aula werken?</vt:lpstr>
      <vt:lpstr>IBS 1.3 les 4</vt:lpstr>
      <vt:lpstr>Wat hebben we nu gedaan.</vt:lpstr>
      <vt:lpstr>ICT kort: inhoudsopgave</vt:lpstr>
      <vt:lpstr>Bemesting</vt:lpstr>
      <vt:lpstr>4.6 Grond</vt:lpstr>
      <vt:lpstr>Hoever zijn we nu dus</vt:lpstr>
      <vt:lpstr>Dat was ‘m!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128</cp:revision>
  <dcterms:created xsi:type="dcterms:W3CDTF">2013-11-15T15:05:42Z</dcterms:created>
  <dcterms:modified xsi:type="dcterms:W3CDTF">2018-03-14T19:22:16Z</dcterms:modified>
</cp:coreProperties>
</file>