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6" r:id="rId3"/>
    <p:sldId id="378" r:id="rId4"/>
    <p:sldId id="394" r:id="rId5"/>
    <p:sldId id="388" r:id="rId6"/>
    <p:sldId id="395" r:id="rId7"/>
    <p:sldId id="397" r:id="rId8"/>
    <p:sldId id="392" r:id="rId9"/>
    <p:sldId id="34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LG41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5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Wie gaan in de </a:t>
            </a:r>
            <a:r>
              <a:rPr lang="nl-NL" smtClean="0"/>
              <a:t>aula werken?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Ruud Bekkers</a:t>
            </a:r>
          </a:p>
          <a:p>
            <a:r>
              <a:rPr lang="nl-NL" dirty="0" smtClean="0"/>
              <a:t>Nick </a:t>
            </a:r>
            <a:r>
              <a:rPr lang="nl-NL" dirty="0" smtClean="0"/>
              <a:t>Engels</a:t>
            </a:r>
          </a:p>
          <a:p>
            <a:r>
              <a:rPr lang="nl-NL" dirty="0" smtClean="0"/>
              <a:t>Lars </a:t>
            </a:r>
            <a:r>
              <a:rPr lang="nl-NL" dirty="0" smtClean="0"/>
              <a:t>de Groot</a:t>
            </a:r>
          </a:p>
          <a:p>
            <a:r>
              <a:rPr lang="nl-NL" dirty="0" smtClean="0"/>
              <a:t>Youri </a:t>
            </a:r>
            <a:r>
              <a:rPr lang="nl-NL" dirty="0" smtClean="0"/>
              <a:t>Kepers</a:t>
            </a:r>
          </a:p>
          <a:p>
            <a:r>
              <a:rPr lang="nl-NL" dirty="0" smtClean="0"/>
              <a:t>Tygo van der Leest</a:t>
            </a:r>
          </a:p>
          <a:p>
            <a:r>
              <a:rPr lang="nl-NL" dirty="0" smtClean="0"/>
              <a:t>Rick </a:t>
            </a:r>
            <a:r>
              <a:rPr lang="nl-NL" dirty="0" smtClean="0"/>
              <a:t>van den Oord</a:t>
            </a:r>
          </a:p>
          <a:p>
            <a:r>
              <a:rPr lang="nl-NL" dirty="0" smtClean="0"/>
              <a:t>Stijn </a:t>
            </a:r>
            <a:r>
              <a:rPr lang="nl-NL" dirty="0" smtClean="0"/>
              <a:t>Voorhoeve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941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Bemesting</a:t>
            </a:r>
            <a:endParaRPr lang="nl-NL" dirty="0" smtClean="0"/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Verwerken </a:t>
            </a:r>
            <a:r>
              <a:rPr lang="nl-NL" dirty="0" smtClean="0"/>
              <a:t>antwoorden vorige week in verslag.</a:t>
            </a:r>
          </a:p>
          <a:p>
            <a:pPr lvl="1"/>
            <a:r>
              <a:rPr lang="nl-NL" dirty="0" smtClean="0"/>
              <a:t>Grond</a:t>
            </a:r>
            <a:endParaRPr lang="nl-NL" dirty="0" smtClean="0"/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nu gedaan.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pPr lvl="1"/>
            <a:r>
              <a:rPr lang="nl-NL" dirty="0" smtClean="0"/>
              <a:t>Nette opbouw hoofdstuk(ken)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 smtClean="0"/>
              <a:t>3. Opbrengsten</a:t>
            </a:r>
          </a:p>
          <a:p>
            <a:pPr lvl="1"/>
            <a:r>
              <a:rPr lang="nl-NL" dirty="0" smtClean="0"/>
              <a:t>4.1 Uitgangsmateriaal</a:t>
            </a:r>
          </a:p>
          <a:p>
            <a:pPr lvl="1"/>
            <a:r>
              <a:rPr lang="nl-NL" dirty="0" smtClean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3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24744"/>
            <a:ext cx="837903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6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Velen van jullie hebben dit weggelaten.</a:t>
            </a:r>
          </a:p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19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</a:t>
            </a:r>
            <a:r>
              <a:rPr lang="nl-NL" dirty="0" smtClean="0"/>
              <a:t>Bemesting</a:t>
            </a:r>
          </a:p>
          <a:p>
            <a:pPr lvl="1"/>
            <a:r>
              <a:rPr lang="nl-NL" dirty="0" smtClean="0"/>
              <a:t>4.6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4269</TotalTime>
  <Words>183</Words>
  <Application>Microsoft Office PowerPoint</Application>
  <PresentationFormat>Diavoorstelling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IBS 1.3 Wie gaan in de aula werken?</vt:lpstr>
      <vt:lpstr>IBS 1.3 les 4</vt:lpstr>
      <vt:lpstr>Wat hebben we nu gedaan.</vt:lpstr>
      <vt:lpstr>ICT kort: inhoudsopgave</vt:lpstr>
      <vt:lpstr>Bemesting</vt:lpstr>
      <vt:lpstr>4.6 Grond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128</cp:revision>
  <dcterms:created xsi:type="dcterms:W3CDTF">2013-11-15T15:05:42Z</dcterms:created>
  <dcterms:modified xsi:type="dcterms:W3CDTF">2018-03-14T19:22:16Z</dcterms:modified>
</cp:coreProperties>
</file>